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0521" y="3077159"/>
            <a:ext cx="12558040" cy="2361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8711" y="4487568"/>
            <a:ext cx="9880138" cy="20193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46926" y="6036165"/>
            <a:ext cx="4065713" cy="10023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47161" y="6017140"/>
            <a:ext cx="1908666" cy="9547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2970" y="209215"/>
            <a:ext cx="3510998" cy="10123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215" y="1761392"/>
            <a:ext cx="3749956" cy="227172"/>
            <a:chOff x="432215" y="1761392"/>
            <a:chExt cx="3749956" cy="2271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432215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64635" y="0"/>
            <a:ext cx="15721079" cy="10285714"/>
            <a:chOff x="2564635" y="0"/>
            <a:chExt cx="15721079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4635" y="0"/>
              <a:ext cx="1572107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8186" y="134038"/>
            <a:ext cx="3750997" cy="1375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215" y="1761392"/>
            <a:ext cx="3749956" cy="227172"/>
            <a:chOff x="432215" y="1761392"/>
            <a:chExt cx="3749956" cy="2271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432215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64635" y="0"/>
            <a:ext cx="15721079" cy="10285714"/>
            <a:chOff x="2564635" y="0"/>
            <a:chExt cx="15721079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4635" y="0"/>
              <a:ext cx="1572107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55558" y="134038"/>
            <a:ext cx="3539635" cy="1375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215" y="1761392"/>
            <a:ext cx="3749956" cy="227172"/>
            <a:chOff x="432215" y="1761392"/>
            <a:chExt cx="3749956" cy="2271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432215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64635" y="0"/>
            <a:ext cx="15721079" cy="10285714"/>
            <a:chOff x="2564635" y="0"/>
            <a:chExt cx="15721079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4635" y="0"/>
              <a:ext cx="1572107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2215" y="1761392"/>
            <a:ext cx="3749956" cy="227172"/>
            <a:chOff x="432215" y="1761392"/>
            <a:chExt cx="3749956" cy="2271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432215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64635" y="0"/>
            <a:ext cx="15721079" cy="10285714"/>
            <a:chOff x="2564635" y="0"/>
            <a:chExt cx="1572107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4635" y="0"/>
              <a:ext cx="1572107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92139" y="115000"/>
            <a:ext cx="3766807" cy="14140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2215" y="1761392"/>
            <a:ext cx="3749956" cy="227172"/>
            <a:chOff x="432215" y="1761392"/>
            <a:chExt cx="3749956" cy="2271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432215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64635" y="0"/>
            <a:ext cx="15721079" cy="10285714"/>
            <a:chOff x="2564635" y="0"/>
            <a:chExt cx="1572107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4635" y="0"/>
              <a:ext cx="1572107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6672" y="115000"/>
            <a:ext cx="3883074" cy="14140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2215" y="1761392"/>
            <a:ext cx="3749956" cy="227172"/>
            <a:chOff x="432215" y="1761392"/>
            <a:chExt cx="3749956" cy="2271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432215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64635" y="0"/>
            <a:ext cx="15721079" cy="10285714"/>
            <a:chOff x="2564635" y="0"/>
            <a:chExt cx="1572107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4635" y="0"/>
              <a:ext cx="1572107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73358" y="121592"/>
            <a:ext cx="3691417" cy="13990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1456" y="199701"/>
            <a:ext cx="3690616" cy="9521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4916" y="1761392"/>
            <a:ext cx="3749956" cy="227172"/>
            <a:chOff x="1484916" y="1761392"/>
            <a:chExt cx="3749956" cy="2271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484916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3672" y="1172464"/>
            <a:ext cx="2830827" cy="8816006"/>
            <a:chOff x="223672" y="1172464"/>
            <a:chExt cx="2830827" cy="88160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672" y="1172464"/>
              <a:ext cx="2830827" cy="88160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7005" y="193751"/>
            <a:ext cx="9954773" cy="9898211"/>
            <a:chOff x="4767005" y="193751"/>
            <a:chExt cx="9954773" cy="98982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7005" y="193751"/>
              <a:ext cx="9954773" cy="9898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7151" y="322975"/>
            <a:ext cx="3583140" cy="1414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215" y="1761392"/>
            <a:ext cx="3749956" cy="227172"/>
            <a:chOff x="432215" y="1761392"/>
            <a:chExt cx="3749956" cy="2271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432215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78856" y="1130075"/>
            <a:ext cx="6171429" cy="2942713"/>
            <a:chOff x="10778856" y="1130075"/>
            <a:chExt cx="6171429" cy="29427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778856" y="1130075"/>
              <a:ext cx="6171429" cy="2202664"/>
              <a:chOff x="10778856" y="1130075"/>
              <a:chExt cx="6171429" cy="220266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78856" y="1130075"/>
                <a:ext cx="6171429" cy="220266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6077" y="3358532"/>
              <a:ext cx="4133378" cy="9712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67331" y="5645152"/>
            <a:ext cx="6171429" cy="2398375"/>
            <a:chOff x="3067331" y="5645152"/>
            <a:chExt cx="6171429" cy="23983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7331" y="5645152"/>
              <a:ext cx="6171429" cy="23983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30000" y="8255899"/>
            <a:ext cx="3750997" cy="10123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67331" y="1388771"/>
            <a:ext cx="6171429" cy="1792885"/>
            <a:chOff x="3067331" y="1388771"/>
            <a:chExt cx="6171429" cy="17928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7331" y="1388771"/>
              <a:ext cx="6171429" cy="179288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90696" y="3416904"/>
            <a:ext cx="4142902" cy="9712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78856" y="5645152"/>
            <a:ext cx="6171429" cy="3195942"/>
            <a:chOff x="10778856" y="5645152"/>
            <a:chExt cx="6171429" cy="319594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778856" y="5645152"/>
              <a:ext cx="6171429" cy="2388220"/>
              <a:chOff x="10778856" y="5645152"/>
              <a:chExt cx="6171429" cy="238822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78856" y="5645152"/>
                <a:ext cx="6171429" cy="2388220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34154" y="8145877"/>
              <a:ext cx="3539626" cy="1012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2970" y="512912"/>
            <a:ext cx="3549159" cy="10123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215" y="1761392"/>
            <a:ext cx="3749956" cy="227172"/>
            <a:chOff x="432215" y="1761392"/>
            <a:chExt cx="3749956" cy="2271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432215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51948" y="2223033"/>
            <a:ext cx="13266667" cy="6161558"/>
            <a:chOff x="3251948" y="2223033"/>
            <a:chExt cx="13266667" cy="61615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251948" y="2223033"/>
              <a:ext cx="13266419" cy="5263475"/>
              <a:chOff x="3251948" y="2223033"/>
              <a:chExt cx="13266419" cy="526347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51948" y="2223033"/>
                <a:ext cx="13266419" cy="526347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7821" y="7932221"/>
              <a:ext cx="3659983" cy="677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7122" y="5066217"/>
            <a:ext cx="6470647" cy="2061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8619" y="-61114"/>
            <a:ext cx="10835408" cy="8303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426" y="3838936"/>
            <a:ext cx="3726094" cy="1044928"/>
            <a:chOff x="668426" y="3838936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426" y="3838936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50156" y="3609244"/>
            <a:ext cx="5835015" cy="20193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8870" y="4990851"/>
            <a:ext cx="10306261" cy="222971"/>
            <a:chOff x="6018870" y="4990851"/>
            <a:chExt cx="10306261" cy="222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018870" y="4990851"/>
              <a:ext cx="10306261" cy="222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3734" y="603620"/>
            <a:ext cx="1136532" cy="1136532"/>
            <a:chOff x="10603734" y="603620"/>
            <a:chExt cx="1136532" cy="1136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3734" y="603620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3734" y="2463962"/>
            <a:ext cx="1136532" cy="1136532"/>
            <a:chOff x="10603734" y="2463962"/>
            <a:chExt cx="1136532" cy="1136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3734" y="2463962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03734" y="4348701"/>
            <a:ext cx="1136532" cy="1136532"/>
            <a:chOff x="10603734" y="4348701"/>
            <a:chExt cx="1136532" cy="11365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3734" y="4348701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3734" y="6348726"/>
            <a:ext cx="1136532" cy="1136532"/>
            <a:chOff x="10603734" y="6348726"/>
            <a:chExt cx="1136532" cy="1136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03734" y="6348726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3734" y="8381730"/>
            <a:ext cx="1136532" cy="1136532"/>
            <a:chOff x="10603734" y="8381730"/>
            <a:chExt cx="1136532" cy="11365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03734" y="8381730"/>
              <a:ext cx="1136532" cy="113653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39157" y="691849"/>
            <a:ext cx="1996177" cy="11448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85834" y="2559870"/>
            <a:ext cx="1979872" cy="11218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86138" y="4453356"/>
            <a:ext cx="1988482" cy="11218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91357" y="6444632"/>
            <a:ext cx="1982348" cy="11218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86138" y="8418080"/>
            <a:ext cx="1978958" cy="12748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79136" y="814593"/>
            <a:ext cx="6268636" cy="100236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92669" y="1034688"/>
            <a:ext cx="1811269" cy="65712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83812" y="2642803"/>
            <a:ext cx="7640417" cy="101260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83145" y="2964630"/>
            <a:ext cx="3275135" cy="66824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418574" y="4533565"/>
            <a:ext cx="6771131" cy="101260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629698" y="6551060"/>
            <a:ext cx="9324465" cy="10125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83145" y="4726478"/>
            <a:ext cx="2058697" cy="66824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883145" y="6666211"/>
            <a:ext cx="2145602" cy="66824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892669" y="8723021"/>
            <a:ext cx="918230" cy="65712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539289" y="8609155"/>
            <a:ext cx="8539427" cy="9611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0302" y="5033874"/>
            <a:ext cx="7771181" cy="19596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1753" y="-61114"/>
            <a:ext cx="10746284" cy="8303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252" y="3513290"/>
            <a:ext cx="13164048" cy="1598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77245" y="4346664"/>
            <a:ext cx="12141115" cy="2317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7122" y="5066217"/>
            <a:ext cx="6565885" cy="2061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8283" y="-61762"/>
            <a:ext cx="10827985" cy="83048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226" y="304519"/>
            <a:ext cx="5541286" cy="20585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94501" y="1803711"/>
            <a:ext cx="7497670" cy="2228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4490171" cy="140109"/>
            <a:chOff x="794908" y="1729646"/>
            <a:chExt cx="4490171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4490171" cy="140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8133" y="3545635"/>
            <a:ext cx="7673296" cy="5135513"/>
            <a:chOff x="1298133" y="3545635"/>
            <a:chExt cx="7673296" cy="51355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133" y="3545635"/>
              <a:ext cx="7673296" cy="513551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7430" y="3945850"/>
            <a:ext cx="5225516" cy="64525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7178" y="0"/>
            <a:ext cx="8116816" cy="8015586"/>
            <a:chOff x="8097178" y="0"/>
            <a:chExt cx="8116816" cy="80155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78" y="0"/>
              <a:ext cx="8116816" cy="80155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0649" y="1761392"/>
            <a:ext cx="3749956" cy="227172"/>
            <a:chOff x="-910649" y="1761392"/>
            <a:chExt cx="3749956" cy="2271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10649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596" y="336359"/>
            <a:ext cx="7813857" cy="6974660"/>
            <a:chOff x="1717596" y="336359"/>
            <a:chExt cx="7813857" cy="69746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1717596" y="336359"/>
              <a:ext cx="7813857" cy="6974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6621" y="2486678"/>
            <a:ext cx="8505091" cy="8698158"/>
            <a:chOff x="-196621" y="2486678"/>
            <a:chExt cx="8505091" cy="86981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240000">
              <a:off x="-196621" y="2486678"/>
              <a:ext cx="8505091" cy="8698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2610" y="2102545"/>
            <a:ext cx="7508819" cy="7874212"/>
            <a:chOff x="11992610" y="2102545"/>
            <a:chExt cx="7508819" cy="78742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11992610" y="2102545"/>
              <a:ext cx="7508819" cy="78742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2883" y="1530892"/>
            <a:ext cx="7607156" cy="8356489"/>
            <a:chOff x="5132883" y="1530892"/>
            <a:chExt cx="7607156" cy="83564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2883" y="1530892"/>
              <a:ext cx="7607156" cy="8356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9426" y="5066217"/>
            <a:ext cx="7187390" cy="2061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8686" y="-61114"/>
            <a:ext cx="10805408" cy="8303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34912" y="3580952"/>
            <a:ext cx="4625088" cy="4768254"/>
            <a:chOff x="2234912" y="3580952"/>
            <a:chExt cx="4625088" cy="4768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4912" y="3580952"/>
              <a:ext cx="4625088" cy="4768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8112" y="191823"/>
            <a:ext cx="7225295" cy="20233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0467" y="3580952"/>
            <a:ext cx="4660336" cy="4742857"/>
            <a:chOff x="11390467" y="3580952"/>
            <a:chExt cx="4660336" cy="47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0467" y="3580952"/>
              <a:ext cx="4660336" cy="47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5840" y="3959360"/>
            <a:ext cx="1766252" cy="14203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33905" y="3952352"/>
            <a:ext cx="3703725" cy="15632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48067" y="3980923"/>
            <a:ext cx="3900544" cy="14965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6016" y="5005269"/>
            <a:ext cx="2215093" cy="16036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10432" y="4976707"/>
            <a:ext cx="2634122" cy="29119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79717" y="5037650"/>
            <a:ext cx="1817131" cy="9980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39674" y="5066217"/>
            <a:ext cx="6766485" cy="2061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1753" y="-61114"/>
            <a:ext cx="10746284" cy="8303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31186" y="5230579"/>
            <a:ext cx="3287846" cy="145307"/>
            <a:chOff x="4031186" y="5230579"/>
            <a:chExt cx="3287846" cy="145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40000">
              <a:off x="4031186" y="5230579"/>
              <a:ext cx="3287846" cy="145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90819" y="3801258"/>
            <a:ext cx="4435245" cy="145535"/>
            <a:chOff x="3390819" y="3801258"/>
            <a:chExt cx="4435245" cy="1455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80000">
              <a:off x="3390819" y="3801258"/>
              <a:ext cx="4435245" cy="145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1186" y="6645826"/>
            <a:ext cx="3287846" cy="145307"/>
            <a:chOff x="4031186" y="6645826"/>
            <a:chExt cx="3287846" cy="1453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840000">
              <a:off x="4031186" y="6645826"/>
              <a:ext cx="3287846" cy="1453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90819" y="7914544"/>
            <a:ext cx="4435245" cy="145535"/>
            <a:chOff x="3390819" y="7914544"/>
            <a:chExt cx="4435245" cy="1455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980000">
              <a:off x="3390819" y="7914544"/>
              <a:ext cx="4435245" cy="1455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9481" y="239696"/>
            <a:ext cx="6834724" cy="20192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02502" y="2058899"/>
            <a:ext cx="10595700" cy="1523453"/>
            <a:chOff x="7202502" y="2058899"/>
            <a:chExt cx="10595700" cy="15234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2502" y="2058899"/>
              <a:ext cx="10595700" cy="15234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5818" y="1991161"/>
            <a:ext cx="3428279" cy="14714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78859" y="2157916"/>
            <a:ext cx="3141261" cy="1427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02502" y="4100249"/>
            <a:ext cx="10595700" cy="1523453"/>
            <a:chOff x="7202502" y="4100249"/>
            <a:chExt cx="10595700" cy="15234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2502" y="4100249"/>
              <a:ext cx="10595700" cy="15234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75339" y="4031958"/>
            <a:ext cx="3408840" cy="14568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83620" y="4213068"/>
            <a:ext cx="3175670" cy="11133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202502" y="6141599"/>
            <a:ext cx="10595700" cy="1523453"/>
            <a:chOff x="7202502" y="6141599"/>
            <a:chExt cx="10595700" cy="15234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02502" y="6141599"/>
              <a:ext cx="10595700" cy="152345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65818" y="6051818"/>
            <a:ext cx="2779612" cy="137807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78859" y="6240611"/>
            <a:ext cx="3187356" cy="111707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02502" y="8182949"/>
            <a:ext cx="10595700" cy="1523453"/>
            <a:chOff x="7202502" y="8182949"/>
            <a:chExt cx="10595700" cy="15234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02502" y="8182949"/>
              <a:ext cx="10595700" cy="15234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75342" y="8102695"/>
            <a:ext cx="2779612" cy="13495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78859" y="8281963"/>
            <a:ext cx="3187356" cy="111708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6133" y="4066689"/>
            <a:ext cx="3631923" cy="3631923"/>
            <a:chOff x="976133" y="4066689"/>
            <a:chExt cx="3631923" cy="363192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76133" y="4066689"/>
              <a:ext cx="3631923" cy="3631923"/>
              <a:chOff x="976133" y="4066689"/>
              <a:chExt cx="3631923" cy="363192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76133" y="4066689"/>
                <a:ext cx="3631923" cy="3631923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8360" y="5287817"/>
              <a:ext cx="4426484" cy="1375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2023-10-18T16:01:39Z</dcterms:created>
  <dcterms:modified xsi:type="dcterms:W3CDTF">2023-10-18T16:01:39Z</dcterms:modified>
</cp:coreProperties>
</file>